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Default Extension="jpeg" ContentType="image/jpeg"/>
  <Override PartName="/_rels/.rels" ContentType="application/vnd.openxmlformats-package.relationship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_rels/slideMaster1.xml.rels" ContentType="application/vnd.openxmlformats-package.relationships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_rels/slideLayout1.xml.rels" ContentType="application/vnd.openxmlformats-package.relationships+xml"/>
  <Override PartName="/ppt/slideLayouts/_rels/slideLayout2.xml.rels" ContentType="application/vnd.openxmlformats-package.relationships+xml"/>
  <Override PartName="/ppt/slideLayouts/_rels/slideLayout3.xml.rels" ContentType="application/vnd.openxmlformats-package.relationships+xml"/>
  <Override PartName="/ppt/slideLayouts/_rels/slideLayout4.xml.rels" ContentType="application/vnd.openxmlformats-package.relationships+xml"/>
  <Override PartName="/ppt/slideLayouts/_rels/slideLayout5.xml.rels" ContentType="application/vnd.openxmlformats-package.relationships+xml"/>
  <Override PartName="/ppt/slideLayouts/_rels/slideLayout6.xml.rels" ContentType="application/vnd.openxmlformats-package.relationships+xml"/>
  <Override PartName="/ppt/slideLayouts/_rels/slideLayout7.xml.rels" ContentType="application/vnd.openxmlformats-package.relationships+xml"/>
  <Override PartName="/ppt/slideLayouts/_rels/slideLayout8.xml.rels" ContentType="application/vnd.openxmlformats-package.relationships+xml"/>
  <Override PartName="/ppt/slideLayouts/_rels/slideLayout9.xml.rels" ContentType="application/vnd.openxmlformats-package.relationships+xml"/>
  <Override PartName="/ppt/slideLayouts/_rels/slideLayout10.xml.rels" ContentType="application/vnd.openxmlformats-package.relationships+xml"/>
  <Override PartName="/ppt/slideLayouts/_rels/slideLayout11.xml.rels" ContentType="application/vnd.openxmlformats-package.relationships+xml"/>
  <Override PartName="/ppt/slideLayouts/_rels/slideLayout12.xml.rels" ContentType="application/vnd.openxmlformats-package.relationships+xml"/>
  <Override PartName="/ppt/_rels/presentation.xml.rels" ContentType="application/vnd.openxmlformats-package.relationshi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_rels/slide1.xml.rels" ContentType="application/vnd.openxmlformats-package.relationships+xml"/>
  <Override PartName="/ppt/slides/_rels/slide2.xml.rels" ContentType="application/vnd.openxmlformats-package.relationships+xml"/>
  <Override PartName="/ppt/slides/_rels/slide3.xml.rels" ContentType="application/vnd.openxmlformats-package.relationships+xml"/>
  <Override PartName="/ppt/slides/_rels/slide4.xml.rels" ContentType="application/vnd.openxmlformats-package.relationships+xml"/>
  <Override PartName="/ppt/slides/_rels/slide5.xml.rels" ContentType="application/vnd.openxmlformats-package.relationships+xml"/>
  <Override PartName="/ppt/slides/_rels/slide6.xml.rels" ContentType="application/vnd.openxmlformats-package.relationships+xml"/>
  <Override PartName="/ppt/slides/_rels/slide7.xml.rels" ContentType="application/vnd.openxmlformats-package.relationships+xml"/>
  <Override PartName="/ppt/slides/_rels/slide8.xml.rels" ContentType="application/vnd.openxmlformats-package.relationships+xml"/>
  <Override PartName="/ppt/slides/_rels/slide9.xml.rels" ContentType="application/vnd.openxmlformats-package.relationships+xml"/>
  <Override PartName="/ppt/presProps.xml" ContentType="application/vnd.openxmlformats-officedocument.presentationml.presProps+xml"/>
  <Override PartName="/ppt/media/image1.png" ContentType="image/png"/>
  <Override PartName="/ppt/media/image2.png" ContentType="image/png"/>
  <Override PartName="/ppt/media/image3.png" ContentType="image/png"/>
  <Override PartName="/ppt/media/image4.png" ContentType="image/png"/>
  <Override PartName="/ppt/media/image5.png" ContentType="image/png"/>
  <Override PartName="/ppt/media/image6.png" ContentType="image/png"/>
  <Override PartName="/ppt/media/image7.png" ContentType="image/png"/>
  <Override PartName="/ppt/media/image8.png" ContentType="image/png"/>
  <Override PartName="/ppt/media/image9.png" ContentType="image/png"/>
</Types>
</file>

<file path=_rels/.rels><?xml version="1.0" encoding="UTF-8"?>
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custom-properties" Target="docProps/custom.xml"/><Relationship Id="rId4" Type="http://schemas.openxmlformats.org/officeDocument/2006/relationships/officeDocument" Target="ppt/presentation.xml"/>
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sldMasterIdLst>
    <p:sldMasterId id="2147483648" r:id="rId2"/>
  </p:sldMasterIdLst>
  <p:sldIdLst>
    <p:sldId id="256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</p:sldIdLst>
  <p:sldSz cx="10080625" cy="5670550"/>
  <p:notesSz cx="7559675" cy="10691813"/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/>
</p:presentationPr>
</file>

<file path=ppt/_rels/presentation.xml.rels><?xml version="1.0" encoding="UTF-8"?>
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slideMaster" Target="slideMasters/slideMaster1.xml"/><Relationship Id="rId3" Type="http://schemas.openxmlformats.org/officeDocument/2006/relationships/slide" Target="slides/slide1.xml"/><Relationship Id="rId4" Type="http://schemas.openxmlformats.org/officeDocument/2006/relationships/slide" Target="slides/slide2.xml"/><Relationship Id="rId5" Type="http://schemas.openxmlformats.org/officeDocument/2006/relationships/slide" Target="slides/slide3.xml"/><Relationship Id="rId6" Type="http://schemas.openxmlformats.org/officeDocument/2006/relationships/slide" Target="slides/slide4.xml"/><Relationship Id="rId7" Type="http://schemas.openxmlformats.org/officeDocument/2006/relationships/slide" Target="slides/slide5.xml"/><Relationship Id="rId8" Type="http://schemas.openxmlformats.org/officeDocument/2006/relationships/slide" Target="slides/slide6.xml"/><Relationship Id="rId9" Type="http://schemas.openxmlformats.org/officeDocument/2006/relationships/slide" Target="slides/slide7.xml"/><Relationship Id="rId10" Type="http://schemas.openxmlformats.org/officeDocument/2006/relationships/slide" Target="slides/slide8.xml"/><Relationship Id="rId11" Type="http://schemas.openxmlformats.org/officeDocument/2006/relationships/slide" Target="slides/slide9.xml"/><Relationship Id="rId12" Type="http://schemas.openxmlformats.org/officeDocument/2006/relationships/presProps" Target="presProps.xml"/>
</Relationships>
</file>

<file path=ppt/slideLayouts/_rels/slideLayout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0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1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1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2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3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4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5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6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7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8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_rels/slideLayout9.xml.rels><?xml version="1.0" encoding="UTF-8"?>
<Relationships xmlns="http://schemas.openxmlformats.org/package/2006/relationships"><Relationship Id="rId1" Type="http://schemas.openxmlformats.org/officeDocument/2006/relationships/slideMaster" Target="../slideMasters/slideMaster1.xml"/>
</Relationships>
</file>

<file path=ppt/slideLayouts/slideLayout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</p:sldLayout>
</file>

<file path=ppt/slideLayouts/slideLayout10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4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5" name="PlaceHolder 3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1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9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0" name="PlaceHolder 5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1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3" name="PlaceHolder 3"/>
          <p:cNvSpPr>
            <a:spLocks noGrp="1"/>
          </p:cNvSpPr>
          <p:nvPr>
            <p:ph/>
          </p:nvPr>
        </p:nvSpPr>
        <p:spPr>
          <a:xfrm>
            <a:off x="357156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4" name="PlaceHolder 4"/>
          <p:cNvSpPr>
            <a:spLocks noGrp="1"/>
          </p:cNvSpPr>
          <p:nvPr>
            <p:ph/>
          </p:nvPr>
        </p:nvSpPr>
        <p:spPr>
          <a:xfrm>
            <a:off x="6639120" y="132660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5" name="PlaceHolder 5"/>
          <p:cNvSpPr>
            <a:spLocks noGrp="1"/>
          </p:cNvSpPr>
          <p:nvPr>
            <p:ph/>
          </p:nvPr>
        </p:nvSpPr>
        <p:spPr>
          <a:xfrm>
            <a:off x="50400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6" name="PlaceHolder 6"/>
          <p:cNvSpPr>
            <a:spLocks noGrp="1"/>
          </p:cNvSpPr>
          <p:nvPr>
            <p:ph/>
          </p:nvPr>
        </p:nvSpPr>
        <p:spPr>
          <a:xfrm>
            <a:off x="357156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37" name="PlaceHolder 7"/>
          <p:cNvSpPr>
            <a:spLocks noGrp="1"/>
          </p:cNvSpPr>
          <p:nvPr>
            <p:ph/>
          </p:nvPr>
        </p:nvSpPr>
        <p:spPr>
          <a:xfrm>
            <a:off x="6639120" y="3044520"/>
            <a:ext cx="292104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2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3" name="PlaceHolder 2"/>
          <p:cNvSpPr>
            <a:spLocks noGrp="1"/>
          </p:cNvSpPr>
          <p:nvPr>
            <p:ph type="subTitle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3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5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4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7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8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5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</p:spTree>
  </p:cSld>
</p:sldLayout>
</file>

<file path=ppt/slideLayouts/slideLayout6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laceHolder 1"/>
          <p:cNvSpPr>
            <a:spLocks noGrp="1"/>
          </p:cNvSpPr>
          <p:nvPr>
            <p:ph type="subTitle"/>
          </p:nvPr>
        </p:nvSpPr>
        <p:spPr>
          <a:xfrm>
            <a:off x="504000" y="226080"/>
            <a:ext cx="9072000" cy="43884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7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2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3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4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8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16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7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18" name="PlaceHolder 4"/>
          <p:cNvSpPr>
            <a:spLocks noGrp="1"/>
          </p:cNvSpPr>
          <p:nvPr>
            <p:ph/>
          </p:nvPr>
        </p:nvSpPr>
        <p:spPr>
          <a:xfrm>
            <a:off x="5152680" y="304452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Layouts/slideLayout9.xml><?xml version="1.0" encoding="utf-8"?>
<p:sldLayout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endParaRPr b="0" lang="en-AU" sz="4400" spc="-1" strike="noStrike">
              <a:latin typeface="Arial"/>
            </a:endParaRPr>
          </a:p>
        </p:txBody>
      </p:sp>
      <p:sp>
        <p:nvSpPr>
          <p:cNvPr id="20" name="PlaceHolder 2"/>
          <p:cNvSpPr>
            <a:spLocks noGrp="1"/>
          </p:cNvSpPr>
          <p:nvPr>
            <p:ph/>
          </p:nvPr>
        </p:nvSpPr>
        <p:spPr>
          <a:xfrm>
            <a:off x="50400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1" name="PlaceHolder 3"/>
          <p:cNvSpPr>
            <a:spLocks noGrp="1"/>
          </p:cNvSpPr>
          <p:nvPr>
            <p:ph/>
          </p:nvPr>
        </p:nvSpPr>
        <p:spPr>
          <a:xfrm>
            <a:off x="5152680" y="1326600"/>
            <a:ext cx="442692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  <p:sp>
        <p:nvSpPr>
          <p:cNvPr id="22" name="PlaceHolder 4"/>
          <p:cNvSpPr>
            <a:spLocks noGrp="1"/>
          </p:cNvSpPr>
          <p:nvPr>
            <p:ph/>
          </p:nvPr>
        </p:nvSpPr>
        <p:spPr>
          <a:xfrm>
            <a:off x="504000" y="3044520"/>
            <a:ext cx="9072000" cy="156852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endParaRPr b="0" lang="en-AU" sz="3200" spc="-1" strike="noStrike">
              <a:latin typeface="Arial"/>
            </a:endParaRPr>
          </a:p>
        </p:txBody>
      </p:sp>
    </p:spTree>
  </p:cSld>
</p:sldLayout>
</file>

<file path=ppt/slideMasters/_rels/slideMaster1.xml.rels><?xml version="1.0" encoding="UTF-8"?>
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
</Relationships>
</file>

<file path=ppt/slideMasters/slideMaster1.xml><?xml version="1.0" encoding="utf-8"?>
<p:sldMaster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0" name="PlaceHolder 1"/>
          <p:cNvSpPr>
            <a:spLocks noGrp="1"/>
          </p:cNvSpPr>
          <p:nvPr>
            <p:ph type="title"/>
          </p:nvPr>
        </p:nvSpPr>
        <p:spPr>
          <a:xfrm>
            <a:off x="504000" y="226080"/>
            <a:ext cx="9072000" cy="94644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ctr">
            <a:noAutofit/>
          </a:bodyPr>
          <a:p>
            <a:pPr algn="ctr">
              <a:buNone/>
            </a:pPr>
            <a:r>
              <a:rPr b="0" lang="en-AU" sz="4400" spc="-1" strike="noStrike">
                <a:latin typeface="Arial"/>
              </a:rPr>
              <a:t>Click to edit the title text format</a:t>
            </a:r>
            <a:endParaRPr b="0" lang="en-AU" sz="4400" spc="-1" strike="noStrike">
              <a:latin typeface="Arial"/>
            </a:endParaRPr>
          </a:p>
        </p:txBody>
      </p:sp>
      <p:sp>
        <p:nvSpPr>
          <p:cNvPr id="1" name="PlaceHolder 2"/>
          <p:cNvSpPr>
            <a:spLocks noGrp="1"/>
          </p:cNvSpPr>
          <p:nvPr>
            <p:ph type="body"/>
          </p:nvPr>
        </p:nvSpPr>
        <p:spPr>
          <a:xfrm>
            <a:off x="504000" y="1326600"/>
            <a:ext cx="9072000" cy="3288600"/>
          </a:xfrm>
          <a:prstGeom prst="rect">
            <a:avLst/>
          </a:prstGeom>
          <a:noFill/>
          <a:ln w="0">
            <a:noFill/>
          </a:ln>
        </p:spPr>
        <p:txBody>
          <a:bodyPr lIns="0" rIns="0" tIns="0" bIns="0" anchor="t">
            <a:normAutofit/>
          </a:bodyPr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3200" spc="-1" strike="noStrike">
                <a:latin typeface="Arial"/>
              </a:rPr>
              <a:t>Click to edit the outline text format</a:t>
            </a:r>
            <a:endParaRPr b="0" lang="en-AU" sz="3200" spc="-1" strike="noStrike">
              <a:latin typeface="Arial"/>
            </a:endParaRPr>
          </a:p>
          <a:p>
            <a:pPr lvl="1" marL="864000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800" spc="-1" strike="noStrike">
                <a:latin typeface="Arial"/>
              </a:rPr>
              <a:t>Second Outline Level</a:t>
            </a:r>
            <a:endParaRPr b="0" lang="en-AU" sz="2800" spc="-1" strike="noStrike">
              <a:latin typeface="Arial"/>
            </a:endParaRPr>
          </a:p>
          <a:p>
            <a:pPr lvl="2" marL="1296000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400" spc="-1" strike="noStrike">
                <a:latin typeface="Arial"/>
              </a:rPr>
              <a:t>Third Outline Level</a:t>
            </a:r>
            <a:endParaRPr b="0" lang="en-AU" sz="2400" spc="-1" strike="noStrike">
              <a:latin typeface="Arial"/>
            </a:endParaRPr>
          </a:p>
          <a:p>
            <a:pPr lvl="3" marL="1728000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b="0" lang="en-AU" sz="2000" spc="-1" strike="noStrike">
                <a:latin typeface="Arial"/>
              </a:rPr>
              <a:t>Fourth Outline Level</a:t>
            </a:r>
            <a:endParaRPr b="0" lang="en-AU" sz="2000" spc="-1" strike="noStrike">
              <a:latin typeface="Arial"/>
            </a:endParaRPr>
          </a:p>
          <a:p>
            <a:pPr lvl="4" marL="2160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Fifth Outline Level</a:t>
            </a:r>
            <a:endParaRPr b="0" lang="en-AU" sz="2000" spc="-1" strike="noStrike">
              <a:latin typeface="Arial"/>
            </a:endParaRPr>
          </a:p>
          <a:p>
            <a:pPr lvl="5" marL="2592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Sixth Outline Level</a:t>
            </a:r>
            <a:endParaRPr b="0" lang="en-AU" sz="2000" spc="-1" strike="noStrike">
              <a:latin typeface="Arial"/>
            </a:endParaRPr>
          </a:p>
          <a:p>
            <a:pPr lvl="6" marL="3024000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b="0" lang="en-AU" sz="2000" spc="-1" strike="noStrike">
                <a:latin typeface="Arial"/>
              </a:rPr>
              <a:t>Seventh Outline Level</a:t>
            </a:r>
            <a:endParaRPr b="0" lang="en-AU" sz="2000" spc="-1" strike="noStrike">
              <a:latin typeface="Arial"/>
            </a:endParaRPr>
          </a:p>
        </p:txBody>
      </p:sp>
    </p:spTree>
  </p:cSld>
  <p:clrMap bg1="lt1" bg2="lt2" tx1="dk1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</p:sldMaster>
</file>

<file path=ppt/slides/_rels/slide1.xml.rels><?xml version="1.0" encoding="UTF-8"?>
<Relationships xmlns="http://schemas.openxmlformats.org/package/2006/relationships"><Relationship Id="rId1" Type="http://schemas.openxmlformats.org/officeDocument/2006/relationships/image" Target="../media/image1.png"/><Relationship Id="rId2" Type="http://schemas.openxmlformats.org/officeDocument/2006/relationships/slideLayout" Target="../slideLayouts/slideLayout1.xml"/>
</Relationships>
</file>

<file path=ppt/slides/_rels/slide2.xml.rels><?xml version="1.0" encoding="UTF-8"?>
<Relationships xmlns="http://schemas.openxmlformats.org/package/2006/relationships"><Relationship Id="rId1" Type="http://schemas.openxmlformats.org/officeDocument/2006/relationships/image" Target="../media/image2.png"/><Relationship Id="rId2" Type="http://schemas.openxmlformats.org/officeDocument/2006/relationships/slideLayout" Target="../slideLayouts/slideLayout1.xml"/>
</Relationships>
</file>

<file path=ppt/slides/_rels/slide3.xml.rels><?xml version="1.0" encoding="UTF-8"?>
<Relationships xmlns="http://schemas.openxmlformats.org/package/2006/relationships"><Relationship Id="rId1" Type="http://schemas.openxmlformats.org/officeDocument/2006/relationships/image" Target="../media/image3.png"/><Relationship Id="rId2" Type="http://schemas.openxmlformats.org/officeDocument/2006/relationships/slideLayout" Target="../slideLayouts/slideLayout1.xml"/>
</Relationships>
</file>

<file path=ppt/slides/_rels/slide4.xml.rels><?xml version="1.0" encoding="UTF-8"?>
<Relationships xmlns="http://schemas.openxmlformats.org/package/2006/relationships"><Relationship Id="rId1" Type="http://schemas.openxmlformats.org/officeDocument/2006/relationships/image" Target="../media/image4.png"/><Relationship Id="rId2" Type="http://schemas.openxmlformats.org/officeDocument/2006/relationships/slideLayout" Target="../slideLayouts/slideLayout1.xml"/>
</Relationships>
</file>

<file path=ppt/slides/_rels/slide5.xml.rels><?xml version="1.0" encoding="UTF-8"?>
<Relationships xmlns="http://schemas.openxmlformats.org/package/2006/relationships"><Relationship Id="rId1" Type="http://schemas.openxmlformats.org/officeDocument/2006/relationships/image" Target="../media/image5.png"/><Relationship Id="rId2" Type="http://schemas.openxmlformats.org/officeDocument/2006/relationships/slideLayout" Target="../slideLayouts/slideLayout1.xml"/>
</Relationships>
</file>

<file path=ppt/slides/_rels/slide6.xml.rels><?xml version="1.0" encoding="UTF-8"?>
<Relationships xmlns="http://schemas.openxmlformats.org/package/2006/relationships"><Relationship Id="rId1" Type="http://schemas.openxmlformats.org/officeDocument/2006/relationships/image" Target="../media/image6.png"/><Relationship Id="rId2" Type="http://schemas.openxmlformats.org/officeDocument/2006/relationships/slideLayout" Target="../slideLayouts/slideLayout1.xml"/>
</Relationships>
</file>

<file path=ppt/slides/_rels/slide7.xml.rels><?xml version="1.0" encoding="UTF-8"?>
<Relationships xmlns="http://schemas.openxmlformats.org/package/2006/relationships"><Relationship Id="rId1" Type="http://schemas.openxmlformats.org/officeDocument/2006/relationships/image" Target="../media/image7.png"/><Relationship Id="rId2" Type="http://schemas.openxmlformats.org/officeDocument/2006/relationships/slideLayout" Target="../slideLayouts/slideLayout1.xml"/>
</Relationships>
</file>

<file path=ppt/slides/_rels/slide8.xml.rels><?xml version="1.0" encoding="UTF-8"?>
<Relationships xmlns="http://schemas.openxmlformats.org/package/2006/relationships"><Relationship Id="rId1" Type="http://schemas.openxmlformats.org/officeDocument/2006/relationships/image" Target="../media/image8.png"/><Relationship Id="rId2" Type="http://schemas.openxmlformats.org/officeDocument/2006/relationships/slideLayout" Target="../slideLayouts/slideLayout1.xml"/>
</Relationships>
</file>

<file path=ppt/slides/_rels/slide9.xml.rels><?xml version="1.0" encoding="UTF-8"?>
<Relationships xmlns="http://schemas.openxmlformats.org/package/2006/relationships"><Relationship Id="rId1" Type="http://schemas.openxmlformats.org/officeDocument/2006/relationships/image" Target="../media/image9.png"/><Relationship Id="rId2" Type="http://schemas.openxmlformats.org/officeDocument/2006/relationships/slideLayout" Target="../slideLayouts/slideLayout1.xml"/>
</Relationships>
</file>

<file path=ppt/slides/slide1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8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2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3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4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5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2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6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3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7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8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slides/slide9.xml><?xml version="1.0" encoding="utf-8"?>
<p:sld xmlns:a="http://schemas.openxmlformats.org/drawingml/2006/main" xmlns:p="http://schemas.openxmlformats.org/presentationml/2006/main" xmlns:r="http://schemas.openxmlformats.org/officeDocument/2006/relationships" xmlns:p14="http://schemas.microsoft.com/office/powerpoint/2010/main" xmlns:p15="http://schemas.microsoft.com/office/powerpoint/2012/main" xmlns:mc="http://schemas.openxmlformats.org/markup-compatibility/2006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" descr=""/>
          <p:cNvPicPr/>
          <p:nvPr/>
        </p:nvPicPr>
        <p:blipFill>
          <a:blip r:embed="rId1"/>
          <a:stretch/>
        </p:blipFill>
        <p:spPr>
          <a:xfrm>
            <a:off x="720" y="0"/>
            <a:ext cx="10078200" cy="5667480"/>
          </a:xfrm>
          <a:prstGeom prst="rect">
            <a:avLst/>
          </a:prstGeom>
          <a:ln w="0">
            <a:noFill/>
          </a:ln>
        </p:spPr>
      </p:pic>
    </p:spTree>
  </p:cSld>
  <mc:AlternateContent>
    <mc:Choice Requires="p14">
      <p:transition spd="slow" p14:dur="2000"/>
    </mc:Choice>
    <mc:Fallback>
      <p:transition spd="slow"/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  <a:miter/>
        </a:ln>
        <a:ln w="25400" cap="flat" cmpd="sng" algn="ctr">
          <a:solidFill>
            <a:schemeClr val="phClr"/>
          </a:solidFill>
          <a:prstDash val="solid"/>
          <a:miter/>
        </a:ln>
        <a:ln w="38100" cap="flat" cmpd="sng" algn="ctr">
          <a:solidFill>
            <a:schemeClr val="phClr"/>
          </a:solidFill>
          <a:prstDash val="solid"/>
          <a:miter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1542</TotalTime>
  <Application>LibreOffice/7.3.4.2$Windows_X86_64 LibreOffice_project/728fec16bd5f605073805c3c9e7c4212a0120dc5</Application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2022-02-18T23:55:22Z</dcterms:created>
  <dc:creator/>
  <dc:description/>
  <dc:language>en-AU</dc:language>
  <cp:lastModifiedBy/>
  <dcterms:modified xsi:type="dcterms:W3CDTF">2023-06-06T14:03:21Z</dcterms:modified>
  <cp:revision>10</cp:revision>
  <dc:subject/>
  <dc:title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